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66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47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7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204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32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1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6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7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17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51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20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3857-09AA-465A-A8A2-5AAB299BBE04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6C970-18C3-4727-A50A-A3CBCAE7E0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142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https://i.pinimg.com/originals/9b/cf/2e/9bcf2ee2a4702cacf2a123d4d3463b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194" y="18000"/>
            <a:ext cx="8259612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620" y="1825625"/>
            <a:ext cx="8366760" cy="29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102" name="Picture 6" descr="https://i.ytimg.com/vi/9WsPk64UMb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1884" y="0"/>
            <a:ext cx="13144500" cy="686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 Sever</dc:creator>
  <cp:lastModifiedBy>Anja Sever</cp:lastModifiedBy>
  <cp:revision>3</cp:revision>
  <dcterms:created xsi:type="dcterms:W3CDTF">2017-11-23T08:53:13Z</dcterms:created>
  <dcterms:modified xsi:type="dcterms:W3CDTF">2017-11-23T09:25:02Z</dcterms:modified>
</cp:coreProperties>
</file>